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22"/>
  </p:notesMasterIdLst>
  <p:sldIdLst>
    <p:sldId id="256" r:id="rId5"/>
    <p:sldId id="292" r:id="rId6"/>
    <p:sldId id="257" r:id="rId7"/>
    <p:sldId id="293" r:id="rId8"/>
    <p:sldId id="288" r:id="rId9"/>
    <p:sldId id="289" r:id="rId10"/>
    <p:sldId id="261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91" r:id="rId19"/>
    <p:sldId id="290" r:id="rId20"/>
    <p:sldId id="286" r:id="rId21"/>
  </p:sldIdLst>
  <p:sldSz cx="9144000" cy="5143500" type="screen16x9"/>
  <p:notesSz cx="6858000" cy="9144000"/>
  <p:embeddedFontLst>
    <p:embeddedFont>
      <p:font typeface="Amatic SC" panose="020B0604020202020204" charset="-79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92F"/>
    <a:srgbClr val="FF7453"/>
    <a:srgbClr val="E7F070"/>
    <a:srgbClr val="000000"/>
    <a:srgbClr val="F1F19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4FBA43-9DFD-4DBD-A744-E49AE548F617}">
  <a:tblStyle styleId="{284FBA43-9DFD-4DBD-A744-E49AE548F6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6" autoAdjust="0"/>
    <p:restoredTop sz="94660"/>
  </p:normalViewPr>
  <p:slideViewPr>
    <p:cSldViewPr snapToGrid="0">
      <p:cViewPr varScale="1">
        <p:scale>
          <a:sx n="90" d="100"/>
          <a:sy n="90" d="100"/>
        </p:scale>
        <p:origin x="99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97473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42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65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82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f9aeffeb3_36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6f9aeffeb3_36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17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486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519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95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13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4CD6A8-3B01-4150-93F3-DC30D9666ADF}"/>
              </a:ext>
            </a:extLst>
          </p:cNvPr>
          <p:cNvSpPr txBox="1">
            <a:spLocks/>
          </p:cNvSpPr>
          <p:nvPr/>
        </p:nvSpPr>
        <p:spPr>
          <a:xfrm>
            <a:off x="547576" y="823580"/>
            <a:ext cx="5943600" cy="90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online shop4girls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1F68DD7-C8AA-495D-9A91-FFC639EAEDFA}"/>
              </a:ext>
            </a:extLst>
          </p:cNvPr>
          <p:cNvSpPr txBox="1">
            <a:spLocks/>
          </p:cNvSpPr>
          <p:nvPr/>
        </p:nvSpPr>
        <p:spPr>
          <a:xfrm>
            <a:off x="1600200" y="1560771"/>
            <a:ext cx="5943600" cy="304622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                       </a:t>
            </a:r>
          </a:p>
          <a:p>
            <a:pPr algn="r"/>
            <a:endParaRPr lang="en-US"/>
          </a:p>
          <a:p>
            <a:endParaRPr lang="en-US"/>
          </a:p>
          <a:p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Java</a:t>
            </a:r>
          </a:p>
          <a:p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Lê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sz="1600" b="1" i="1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1600" b="1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Shop4Girls</a:t>
            </a:r>
            <a:r>
              <a:rPr lang="en-US" sz="16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		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44.01.104.031</a:t>
            </a:r>
          </a:p>
          <a:p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Thả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		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44.01.104.042</a:t>
            </a:r>
          </a:p>
          <a:p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Trịnh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 Chi	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44.01.104.064</a:t>
            </a:r>
          </a:p>
          <a:p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uỳnh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	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44.01.104.069</a:t>
            </a:r>
          </a:p>
          <a:p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Kim </a:t>
            </a:r>
            <a:r>
              <a:rPr lang="vi-VN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>
                <a:solidFill>
                  <a:schemeClr val="tx1"/>
                </a:solidFill>
              </a:rPr>
              <a:t>	</a:t>
            </a:r>
            <a:r>
              <a:rPr lang="vi-VN">
                <a:solidFill>
                  <a:schemeClr val="tx1"/>
                </a:solidFill>
                <a:latin typeface="+mj-lt"/>
              </a:rPr>
              <a:t>44.01.104.077</a:t>
            </a:r>
          </a:p>
          <a:p>
            <a:endParaRPr lang="en-US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908124-E326-486A-95CA-0653B7AA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341" y="657423"/>
            <a:ext cx="1859268" cy="903762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EC2B880-E64E-4AB3-B5AF-72189F0A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464" y="657009"/>
            <a:ext cx="847027" cy="903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840231" y="3953314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255335" y="1278548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 mật khẩu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2020186" y="3133044"/>
            <a:ext cx="1722474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33E28-8414-4A54-923A-C9E4F07F6A22}"/>
              </a:ext>
            </a:extLst>
          </p:cNvPr>
          <p:cNvSpPr/>
          <p:nvPr/>
        </p:nvSpPr>
        <p:spPr>
          <a:xfrm>
            <a:off x="4860849" y="3126435"/>
            <a:ext cx="1722474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90C614-2F39-456F-8E7D-BADF19E87D43}"/>
              </a:ext>
            </a:extLst>
          </p:cNvPr>
          <p:cNvSpPr/>
          <p:nvPr/>
        </p:nvSpPr>
        <p:spPr>
          <a:xfrm rot="19958881">
            <a:off x="5382125" y="2264083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1B61F31-9772-4812-A28B-957B5D49788F}"/>
              </a:ext>
            </a:extLst>
          </p:cNvPr>
          <p:cNvSpPr/>
          <p:nvPr/>
        </p:nvSpPr>
        <p:spPr>
          <a:xfrm rot="1603175">
            <a:off x="3230570" y="2207575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616947" y="2709579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472415" y="1378274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 sản phẩm theo danh mục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2853246" y="3137514"/>
            <a:ext cx="3391787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phầm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009E2C45-FD7B-47C2-A491-8F22F396BC1B}"/>
              </a:ext>
            </a:extLst>
          </p:cNvPr>
          <p:cNvSpPr/>
          <p:nvPr/>
        </p:nvSpPr>
        <p:spPr>
          <a:xfrm>
            <a:off x="4526281" y="2486998"/>
            <a:ext cx="45719" cy="466763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733295" y="2859585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255335" y="1278548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thích sản phẩm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2181543" y="3216623"/>
            <a:ext cx="1711841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33E28-8414-4A54-923A-C9E4F07F6A22}"/>
              </a:ext>
            </a:extLst>
          </p:cNvPr>
          <p:cNvSpPr/>
          <p:nvPr/>
        </p:nvSpPr>
        <p:spPr>
          <a:xfrm>
            <a:off x="4914012" y="3216623"/>
            <a:ext cx="1711841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90C614-2F39-456F-8E7D-BADF19E87D43}"/>
              </a:ext>
            </a:extLst>
          </p:cNvPr>
          <p:cNvSpPr/>
          <p:nvPr/>
        </p:nvSpPr>
        <p:spPr>
          <a:xfrm rot="19958881">
            <a:off x="5382125" y="2264083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1B61F31-9772-4812-A28B-957B5D49788F}"/>
              </a:ext>
            </a:extLst>
          </p:cNvPr>
          <p:cNvSpPr/>
          <p:nvPr/>
        </p:nvSpPr>
        <p:spPr>
          <a:xfrm rot="1703813">
            <a:off x="3230570" y="2207575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980128" y="3817636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255335" y="1278548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sản phẩm vào giỏ hàng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1792431" y="3133044"/>
            <a:ext cx="1950229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Tăng/ giảm số lượng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33E28-8414-4A54-923A-C9E4F07F6A22}"/>
              </a:ext>
            </a:extLst>
          </p:cNvPr>
          <p:cNvSpPr/>
          <p:nvPr/>
        </p:nvSpPr>
        <p:spPr>
          <a:xfrm>
            <a:off x="4743891" y="3216623"/>
            <a:ext cx="2083981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sản phẩm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90C614-2F39-456F-8E7D-BADF19E87D43}"/>
              </a:ext>
            </a:extLst>
          </p:cNvPr>
          <p:cNvSpPr/>
          <p:nvPr/>
        </p:nvSpPr>
        <p:spPr>
          <a:xfrm rot="19958881">
            <a:off x="5382125" y="2264083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1B61F31-9772-4812-A28B-957B5D49788F}"/>
              </a:ext>
            </a:extLst>
          </p:cNvPr>
          <p:cNvSpPr/>
          <p:nvPr/>
        </p:nvSpPr>
        <p:spPr>
          <a:xfrm rot="1753194">
            <a:off x="3230570" y="2207575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980128" y="2774702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255335" y="1278548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sản phẩm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2094613" y="3116129"/>
            <a:ext cx="1648047" cy="92056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33E28-8414-4A54-923A-C9E4F07F6A22}"/>
              </a:ext>
            </a:extLst>
          </p:cNvPr>
          <p:cNvSpPr/>
          <p:nvPr/>
        </p:nvSpPr>
        <p:spPr>
          <a:xfrm>
            <a:off x="4933925" y="3142522"/>
            <a:ext cx="1648047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90C614-2F39-456F-8E7D-BADF19E87D43}"/>
              </a:ext>
            </a:extLst>
          </p:cNvPr>
          <p:cNvSpPr/>
          <p:nvPr/>
        </p:nvSpPr>
        <p:spPr>
          <a:xfrm rot="20262301">
            <a:off x="5382125" y="2264083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1B61F31-9772-4812-A28B-957B5D49788F}"/>
              </a:ext>
            </a:extLst>
          </p:cNvPr>
          <p:cNvSpPr/>
          <p:nvPr/>
        </p:nvSpPr>
        <p:spPr>
          <a:xfrm rot="1428564">
            <a:off x="3230570" y="2207575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0F1EA-B980-4BD9-8931-A109E9C9D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88CC04-3DA7-4B0D-AEF9-8A19862A45CC}"/>
              </a:ext>
            </a:extLst>
          </p:cNvPr>
          <p:cNvSpPr txBox="1">
            <a:spLocks/>
          </p:cNvSpPr>
          <p:nvPr/>
        </p:nvSpPr>
        <p:spPr>
          <a:xfrm>
            <a:off x="659219" y="317167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6. </a:t>
            </a:r>
            <a:r>
              <a:rPr lang="en-US" sz="280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sz="28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endParaRPr lang="en-US" sz="280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3775B2-B179-4E68-8414-572AC23753C4}"/>
              </a:ext>
            </a:extLst>
          </p:cNvPr>
          <p:cNvSpPr txBox="1">
            <a:spLocks/>
          </p:cNvSpPr>
          <p:nvPr/>
        </p:nvSpPr>
        <p:spPr>
          <a:xfrm>
            <a:off x="1610497" y="1425146"/>
            <a:ext cx="5597611" cy="22115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Tải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file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apk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di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dộng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‘Link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apk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’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2. Build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source: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‘Link source’</a:t>
            </a:r>
          </a:p>
        </p:txBody>
      </p:sp>
    </p:spTree>
    <p:extLst>
      <p:ext uri="{BB962C8B-B14F-4D97-AF65-F5344CB8AC3E}">
        <p14:creationId xmlns:p14="http://schemas.microsoft.com/office/powerpoint/2010/main" val="54007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0F1EA-B980-4BD9-8931-A109E9C9D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FCFDF3-A076-4FA7-A6C7-ADF06B77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92162"/>
          </a:xfrm>
        </p:spPr>
        <p:txBody>
          <a:bodyPr/>
          <a:lstStyle/>
          <a:p>
            <a:r>
              <a:rPr lang="en-US" sz="2800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7. </a:t>
            </a:r>
            <a:r>
              <a:rPr lang="en-US" sz="2800" err="1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800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800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800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rgbClr val="DCE92F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endParaRPr lang="en-US" sz="2800">
              <a:solidFill>
                <a:srgbClr val="DCE92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video-1603903689">
            <a:hlinkClick r:id="" action="ppaction://media"/>
            <a:extLst>
              <a:ext uri="{FF2B5EF4-FFF2-40B4-BE49-F238E27FC236}">
                <a16:creationId xmlns:a16="http://schemas.microsoft.com/office/drawing/2014/main" id="{4BA3C106-4E0E-4243-A97A-288E261C4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13051" y="1042384"/>
            <a:ext cx="1812224" cy="382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2"/>
          <p:cNvSpPr txBox="1"/>
          <p:nvPr/>
        </p:nvSpPr>
        <p:spPr>
          <a:xfrm>
            <a:off x="1229925" y="1066500"/>
            <a:ext cx="69318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434343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Cám ơn thầy và các bạn đã lắng nghe</a:t>
            </a:r>
            <a:endParaRPr sz="3200" b="1">
              <a:solidFill>
                <a:srgbClr val="434343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3" name="Graphic 2" descr="Sparkling Heart">
            <a:extLst>
              <a:ext uri="{FF2B5EF4-FFF2-40B4-BE49-F238E27FC236}">
                <a16:creationId xmlns:a16="http://schemas.microsoft.com/office/drawing/2014/main" id="{41187FFC-B414-44B2-865B-6AC0AB9B4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3325" y="2266950"/>
            <a:ext cx="1704975" cy="1704975"/>
          </a:xfrm>
          <a:prstGeom prst="rect">
            <a:avLst/>
          </a:prstGeom>
        </p:spPr>
      </p:pic>
      <p:pic>
        <p:nvPicPr>
          <p:cNvPr id="13" name="Picture 12" descr="Eating Cat">
            <a:extLst>
              <a:ext uri="{FF2B5EF4-FFF2-40B4-BE49-F238E27FC236}">
                <a16:creationId xmlns:a16="http://schemas.microsoft.com/office/drawing/2014/main" id="{ABC17CF5-0E5E-4035-9C77-7E4BB8D80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650" y="2762250"/>
            <a:ext cx="1209675" cy="1209675"/>
          </a:xfrm>
          <a:prstGeom prst="rect">
            <a:avLst/>
          </a:prstGeom>
        </p:spPr>
      </p:pic>
      <p:pic>
        <p:nvPicPr>
          <p:cNvPr id="15" name="Picture 14" descr="Sleep Cat">
            <a:extLst>
              <a:ext uri="{FF2B5EF4-FFF2-40B4-BE49-F238E27FC236}">
                <a16:creationId xmlns:a16="http://schemas.microsoft.com/office/drawing/2014/main" id="{87B31271-07E2-4901-B957-A58B15563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8299" y="2762250"/>
            <a:ext cx="1209676" cy="12096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3765C5-D81E-49E9-91C3-52D19F3331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Shop4Girls</a:t>
            </a:r>
            <a:endParaRPr sz="280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E1038D1-0053-4A8E-858B-A9A97B10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255" y="1430401"/>
            <a:ext cx="2503489" cy="254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84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250" y="178756"/>
            <a:ext cx="7363500" cy="5947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6ED5A5-F01E-4702-B4FC-1DACF3633019}"/>
              </a:ext>
            </a:extLst>
          </p:cNvPr>
          <p:cNvSpPr/>
          <p:nvPr/>
        </p:nvSpPr>
        <p:spPr>
          <a:xfrm>
            <a:off x="1750961" y="804245"/>
            <a:ext cx="406872" cy="393599"/>
          </a:xfrm>
          <a:prstGeom prst="ellipse">
            <a:avLst/>
          </a:prstGeom>
          <a:ln w="34925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64219-291D-4C54-9F45-6BA9811378B8}"/>
              </a:ext>
            </a:extLst>
          </p:cNvPr>
          <p:cNvSpPr/>
          <p:nvPr/>
        </p:nvSpPr>
        <p:spPr>
          <a:xfrm>
            <a:off x="1750961" y="1348912"/>
            <a:ext cx="406872" cy="393599"/>
          </a:xfrm>
          <a:prstGeom prst="ellips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4E8968-3705-49FD-A502-C00F7AD651D8}"/>
              </a:ext>
            </a:extLst>
          </p:cNvPr>
          <p:cNvSpPr/>
          <p:nvPr/>
        </p:nvSpPr>
        <p:spPr>
          <a:xfrm>
            <a:off x="1750961" y="1909498"/>
            <a:ext cx="406872" cy="393599"/>
          </a:xfrm>
          <a:prstGeom prst="ellips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66DB35-4158-4571-B871-2A0B0BEF5DA6}"/>
              </a:ext>
            </a:extLst>
          </p:cNvPr>
          <p:cNvSpPr/>
          <p:nvPr/>
        </p:nvSpPr>
        <p:spPr>
          <a:xfrm>
            <a:off x="1750961" y="2470084"/>
            <a:ext cx="406872" cy="393599"/>
          </a:xfrm>
          <a:prstGeom prst="ellips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92D0BD5-182F-4841-9952-17AC7124ADC3}"/>
              </a:ext>
            </a:extLst>
          </p:cNvPr>
          <p:cNvSpPr/>
          <p:nvPr/>
        </p:nvSpPr>
        <p:spPr>
          <a:xfrm>
            <a:off x="1750961" y="3030670"/>
            <a:ext cx="406872" cy="393599"/>
          </a:xfrm>
          <a:prstGeom prst="ellips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51A0FF-BF80-47C8-B523-51C52C691544}"/>
              </a:ext>
            </a:extLst>
          </p:cNvPr>
          <p:cNvSpPr/>
          <p:nvPr/>
        </p:nvSpPr>
        <p:spPr>
          <a:xfrm>
            <a:off x="1750961" y="3591256"/>
            <a:ext cx="406872" cy="393599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931F5B85-EBC8-42AC-9C63-B68E8DBFB49D}"/>
              </a:ext>
            </a:extLst>
          </p:cNvPr>
          <p:cNvSpPr/>
          <p:nvPr/>
        </p:nvSpPr>
        <p:spPr>
          <a:xfrm>
            <a:off x="2435165" y="806326"/>
            <a:ext cx="3411634" cy="393599"/>
          </a:xfrm>
          <a:prstGeom prst="hexagon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endParaRPr lang="en-US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3B7CFD6A-82D0-42FB-9443-F8222B685E59}"/>
              </a:ext>
            </a:extLst>
          </p:cNvPr>
          <p:cNvSpPr/>
          <p:nvPr/>
        </p:nvSpPr>
        <p:spPr>
          <a:xfrm>
            <a:off x="2435165" y="1348877"/>
            <a:ext cx="3411634" cy="393599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Usecase</a:t>
            </a:r>
            <a:endParaRPr lang="en-US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2870CDE9-DED3-4380-BB32-018FA59D4E15}"/>
              </a:ext>
            </a:extLst>
          </p:cNvPr>
          <p:cNvSpPr/>
          <p:nvPr/>
        </p:nvSpPr>
        <p:spPr>
          <a:xfrm>
            <a:off x="2435165" y="1891428"/>
            <a:ext cx="3411634" cy="393599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accent3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EBEF179D-A4A4-4F87-AB46-B575D31B8511}"/>
              </a:ext>
            </a:extLst>
          </p:cNvPr>
          <p:cNvSpPr/>
          <p:nvPr/>
        </p:nvSpPr>
        <p:spPr>
          <a:xfrm>
            <a:off x="2435165" y="2486430"/>
            <a:ext cx="3411634" cy="393599"/>
          </a:xfrm>
          <a:prstGeom prst="hexag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endParaRPr lang="en-US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E8099DC1-E732-4B6D-9EA6-F0351D12F108}"/>
              </a:ext>
            </a:extLst>
          </p:cNvPr>
          <p:cNvSpPr/>
          <p:nvPr/>
        </p:nvSpPr>
        <p:spPr>
          <a:xfrm>
            <a:off x="2435165" y="3041507"/>
            <a:ext cx="3411634" cy="393599"/>
          </a:xfrm>
          <a:prstGeom prst="hexagon">
            <a:avLst/>
          </a:prstGeom>
          <a:solidFill>
            <a:schemeClr val="accent6">
              <a:lumMod val="90000"/>
            </a:schemeClr>
          </a:solidFill>
          <a:ln>
            <a:solidFill>
              <a:schemeClr val="accent6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Phân tích các chức năng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6BDCE097-7AEC-4730-BCA7-C0E597CF1620}"/>
              </a:ext>
            </a:extLst>
          </p:cNvPr>
          <p:cNvSpPr/>
          <p:nvPr/>
        </p:nvSpPr>
        <p:spPr>
          <a:xfrm>
            <a:off x="2435165" y="3591256"/>
            <a:ext cx="3411634" cy="393599"/>
          </a:xfrm>
          <a:prstGeom prst="hexagon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6F5858DB-86D8-4D8C-BD0A-0C9E16931F3F}"/>
              </a:ext>
            </a:extLst>
          </p:cNvPr>
          <p:cNvSpPr/>
          <p:nvPr/>
        </p:nvSpPr>
        <p:spPr>
          <a:xfrm>
            <a:off x="2435165" y="4141005"/>
            <a:ext cx="3411634" cy="393599"/>
          </a:xfrm>
          <a:prstGeom prst="hexagon">
            <a:avLst/>
          </a:prstGeom>
          <a:solidFill>
            <a:srgbClr val="DCE92F"/>
          </a:solidFill>
          <a:ln>
            <a:solidFill>
              <a:srgbClr val="DCE92F"/>
            </a:solidFill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Muli"/>
              <a:buNone/>
            </a:pPr>
            <a:r>
              <a:rPr lang="en-US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Hướng dẫn sử dụng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A03A52-52BF-4CFD-B32C-4946A0378E66}"/>
              </a:ext>
            </a:extLst>
          </p:cNvPr>
          <p:cNvSpPr/>
          <p:nvPr/>
        </p:nvSpPr>
        <p:spPr>
          <a:xfrm>
            <a:off x="1756144" y="4151842"/>
            <a:ext cx="406872" cy="393599"/>
          </a:xfrm>
          <a:prstGeom prst="ellipse">
            <a:avLst/>
          </a:prstGeom>
          <a:ln w="38100">
            <a:solidFill>
              <a:srgbClr val="DCE92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9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017E6F-B229-4D3C-B4A8-3A1BDBC0B54A}"/>
              </a:ext>
            </a:extLst>
          </p:cNvPr>
          <p:cNvSpPr txBox="1">
            <a:spLocks/>
          </p:cNvSpPr>
          <p:nvPr/>
        </p:nvSpPr>
        <p:spPr>
          <a:xfrm>
            <a:off x="878324" y="32939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FDDDAA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2800" err="1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800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2800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2800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1">
                    <a:lumMod val="90000"/>
                  </a:schemeClr>
                </a:solidFill>
                <a:latin typeface="Times New Roman" pitchFamily="18" charset="0"/>
                <a:cs typeface="Times New Roman" pitchFamily="18" charset="0"/>
              </a:rPr>
              <a:t>quan</a:t>
            </a:r>
            <a:endParaRPr lang="en-US" sz="2800">
              <a:solidFill>
                <a:schemeClr val="accent1">
                  <a:lumMod val="9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DF206C1-6B49-4603-AA71-C43C6C5358DD}"/>
              </a:ext>
            </a:extLst>
          </p:cNvPr>
          <p:cNvSpPr/>
          <p:nvPr/>
        </p:nvSpPr>
        <p:spPr>
          <a:xfrm>
            <a:off x="1152240" y="930988"/>
            <a:ext cx="1909937" cy="879144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112A17E8-B5CC-4A7B-BCD9-1AD089F3029B}"/>
              </a:ext>
            </a:extLst>
          </p:cNvPr>
          <p:cNvSpPr/>
          <p:nvPr/>
        </p:nvSpPr>
        <p:spPr>
          <a:xfrm>
            <a:off x="247776" y="2386260"/>
            <a:ext cx="2001577" cy="9144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36D027F2-38E5-4FEC-A3CA-8C453610ACC3}"/>
              </a:ext>
            </a:extLst>
          </p:cNvPr>
          <p:cNvSpPr/>
          <p:nvPr/>
        </p:nvSpPr>
        <p:spPr>
          <a:xfrm>
            <a:off x="878324" y="3947419"/>
            <a:ext cx="2359160" cy="914400"/>
          </a:xfrm>
          <a:prstGeom prst="ellipse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endParaRPr lang="en-US" dirty="0">
              <a:solidFill>
                <a:schemeClr val="accent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BE44DB95-88DD-4E0A-BD63-3C7F28F46CB9}"/>
              </a:ext>
            </a:extLst>
          </p:cNvPr>
          <p:cNvSpPr/>
          <p:nvPr/>
        </p:nvSpPr>
        <p:spPr>
          <a:xfrm>
            <a:off x="6186598" y="2475831"/>
            <a:ext cx="2647628" cy="792162"/>
          </a:xfrm>
          <a:prstGeom prst="flowChartTerminator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77CC8623-D7A2-4C21-BBE6-DBCBECA28F54}"/>
              </a:ext>
            </a:extLst>
          </p:cNvPr>
          <p:cNvSpPr/>
          <p:nvPr/>
        </p:nvSpPr>
        <p:spPr>
          <a:xfrm>
            <a:off x="6186598" y="3730813"/>
            <a:ext cx="2647628" cy="792162"/>
          </a:xfrm>
          <a:prstGeom prst="flowChartTerminator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DE39965-BC44-48D5-8A62-5315A3A4FDB7}"/>
              </a:ext>
            </a:extLst>
          </p:cNvPr>
          <p:cNvSpPr/>
          <p:nvPr/>
        </p:nvSpPr>
        <p:spPr>
          <a:xfrm>
            <a:off x="6186598" y="1162320"/>
            <a:ext cx="2647628" cy="848347"/>
          </a:xfrm>
          <a:prstGeom prst="flowChartTerminator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75C54-00CD-4D72-8786-10AD8C131F07}"/>
              </a:ext>
            </a:extLst>
          </p:cNvPr>
          <p:cNvSpPr txBox="1"/>
          <p:nvPr/>
        </p:nvSpPr>
        <p:spPr>
          <a:xfrm>
            <a:off x="3647436" y="358397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Ứng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dụng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bán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accent1">
                    <a:lumMod val="50000"/>
                  </a:schemeClr>
                </a:solidFill>
              </a:rPr>
              <a:t>hàng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online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644D220-6710-4C1C-BDB2-9DC7AB55CEE8}"/>
              </a:ext>
            </a:extLst>
          </p:cNvPr>
          <p:cNvSpPr/>
          <p:nvPr/>
        </p:nvSpPr>
        <p:spPr>
          <a:xfrm flipV="1">
            <a:off x="5470218" y="2734639"/>
            <a:ext cx="516004" cy="180563"/>
          </a:xfrm>
          <a:prstGeom prst="rightArrow">
            <a:avLst/>
          </a:prstGeom>
          <a:solidFill>
            <a:schemeClr val="accent1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2FE4723-E1C2-4AAE-A4F2-A84EA485E2DA}"/>
              </a:ext>
            </a:extLst>
          </p:cNvPr>
          <p:cNvSpPr/>
          <p:nvPr/>
        </p:nvSpPr>
        <p:spPr>
          <a:xfrm rot="2182316" flipV="1">
            <a:off x="2902193" y="2021133"/>
            <a:ext cx="818708" cy="108821"/>
          </a:xfrm>
          <a:prstGeom prst="rightArrow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64D180B1-6C7E-4FB3-9A46-E63BA0B64D2D}"/>
              </a:ext>
            </a:extLst>
          </p:cNvPr>
          <p:cNvSpPr/>
          <p:nvPr/>
        </p:nvSpPr>
        <p:spPr>
          <a:xfrm flipV="1">
            <a:off x="2835155" y="2734639"/>
            <a:ext cx="818708" cy="108821"/>
          </a:xfrm>
          <a:prstGeom prst="rightArrow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0DF2402-880A-4B53-A24C-6761F5BE44F1}"/>
              </a:ext>
            </a:extLst>
          </p:cNvPr>
          <p:cNvSpPr/>
          <p:nvPr/>
        </p:nvSpPr>
        <p:spPr>
          <a:xfrm rot="19122087" flipV="1">
            <a:off x="2924715" y="3524627"/>
            <a:ext cx="818708" cy="108821"/>
          </a:xfrm>
          <a:prstGeom prst="rightArrow">
            <a:avLst/>
          </a:prstGeom>
          <a:solidFill>
            <a:schemeClr val="accent2">
              <a:lumMod val="90000"/>
            </a:schemeClr>
          </a:solidFill>
          <a:ln>
            <a:solidFill>
              <a:schemeClr val="accent1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C26B2D2-FADE-4819-A8E2-E242A93D78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478C80A-1DE9-40E5-BA70-FA0BA1D8C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96" y="1716706"/>
            <a:ext cx="1842178" cy="18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6" grpId="0" animBg="1"/>
      <p:bldP spid="28" grpId="0" animBg="1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0F1EA-B980-4BD9-8931-A109E9C9D2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1A4BF5-0B69-4B44-B31B-56963063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03372"/>
            <a:ext cx="7467600" cy="577678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Usecase</a:t>
            </a:r>
            <a:endParaRPr lang="en-US" sz="280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627820B-48FA-4CB0-A5A8-763497799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758" y="664092"/>
            <a:ext cx="5252484" cy="41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5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9E969D-9131-4F0F-9B9F-35B626E74C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4646428"/>
            <a:ext cx="9144000" cy="393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14965A-1ABD-4E37-9F51-7ABFABBB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88" y="206375"/>
            <a:ext cx="7362825" cy="644230"/>
          </a:xfrm>
        </p:spPr>
        <p:txBody>
          <a:bodyPr/>
          <a:lstStyle/>
          <a:p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2800" err="1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sz="280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sz="280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B6405-3D5A-4559-A7FC-2E56DB988A13}"/>
              </a:ext>
            </a:extLst>
          </p:cNvPr>
          <p:cNvSpPr txBox="1"/>
          <p:nvPr/>
        </p:nvSpPr>
        <p:spPr>
          <a:xfrm>
            <a:off x="571546" y="850605"/>
            <a:ext cx="800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Cơ</a:t>
            </a:r>
            <a:r>
              <a:rPr lang="en-US"/>
              <a:t> </a:t>
            </a:r>
            <a:r>
              <a:rPr lang="en-US" err="1"/>
              <a:t>sở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MySQL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000webhost.com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80127CE-6DD2-4CF8-8118-B864A8DA0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619" y="1219937"/>
            <a:ext cx="6215990" cy="342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47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71107B-3962-4EA3-925C-A6D38D9E8D78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5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280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5669C8-CBA3-4FF4-BDE4-9B0CEB50ADD8}"/>
              </a:ext>
            </a:extLst>
          </p:cNvPr>
          <p:cNvSpPr txBox="1">
            <a:spLocks/>
          </p:cNvSpPr>
          <p:nvPr/>
        </p:nvSpPr>
        <p:spPr>
          <a:xfrm>
            <a:off x="1050852" y="1301248"/>
            <a:ext cx="6574465" cy="37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khoản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Đăng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nhập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khẩu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Load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thích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giỏ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5">
                  <a:lumMod val="75000"/>
                </a:schemeClr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kiếm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Muli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marL="0" indent="0">
              <a:buFont typeface="Muli"/>
              <a:buNone/>
            </a:pPr>
            <a:endParaRPr 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Muli"/>
              <a:buNone/>
            </a:pPr>
            <a:endParaRPr 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sz="18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1992324" y="363014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168501" y="1219638"/>
            <a:ext cx="2360427" cy="92503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sz="1600" b="1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CE0F07-5C42-4420-98D0-B78BB3200F5A}"/>
              </a:ext>
            </a:extLst>
          </p:cNvPr>
          <p:cNvSpPr/>
          <p:nvPr/>
        </p:nvSpPr>
        <p:spPr>
          <a:xfrm>
            <a:off x="966604" y="3422025"/>
            <a:ext cx="2024844" cy="79352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email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DEEF0E-2287-4096-B702-6FBB246AFA37}"/>
              </a:ext>
            </a:extLst>
          </p:cNvPr>
          <p:cNvSpPr/>
          <p:nvPr/>
        </p:nvSpPr>
        <p:spPr>
          <a:xfrm>
            <a:off x="3423126" y="3411905"/>
            <a:ext cx="2024844" cy="79352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EE8874-5F9C-489A-8CED-AAD3F8487261}"/>
              </a:ext>
            </a:extLst>
          </p:cNvPr>
          <p:cNvSpPr/>
          <p:nvPr/>
        </p:nvSpPr>
        <p:spPr>
          <a:xfrm>
            <a:off x="6065202" y="3422025"/>
            <a:ext cx="2024844" cy="79352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endParaRPr lang="en-US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2A80CEC-3F7E-4165-800D-08C121A8496C}"/>
              </a:ext>
            </a:extLst>
          </p:cNvPr>
          <p:cNvSpPr/>
          <p:nvPr/>
        </p:nvSpPr>
        <p:spPr>
          <a:xfrm rot="2968356">
            <a:off x="2933007" y="2212972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082CE0-0E88-4349-95F7-ABD76C776FCE}"/>
              </a:ext>
            </a:extLst>
          </p:cNvPr>
          <p:cNvSpPr/>
          <p:nvPr/>
        </p:nvSpPr>
        <p:spPr>
          <a:xfrm>
            <a:off x="4302995" y="2444606"/>
            <a:ext cx="45719" cy="681262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2A3C00F-3738-434D-8A7C-066A591AE05F}"/>
              </a:ext>
            </a:extLst>
          </p:cNvPr>
          <p:cNvSpPr/>
          <p:nvPr/>
        </p:nvSpPr>
        <p:spPr>
          <a:xfrm rot="18760347">
            <a:off x="5832980" y="2241028"/>
            <a:ext cx="56003" cy="78212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 rot="-1077582">
            <a:off x="1093761" y="961218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7528979" y="4093315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724D5-F06A-4884-837B-A0050A2C2D26}"/>
              </a:ext>
            </a:extLst>
          </p:cNvPr>
          <p:cNvSpPr txBox="1">
            <a:spLocks/>
          </p:cNvSpPr>
          <p:nvPr/>
        </p:nvSpPr>
        <p:spPr>
          <a:xfrm>
            <a:off x="701748" y="235563"/>
            <a:ext cx="74676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Font typeface="Amatic SC"/>
              <a:buNone/>
              <a:defRPr sz="2400" b="1" i="0" u="none" strike="noStrike" cap="none">
                <a:solidFill>
                  <a:srgbClr val="B5D4E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Phân </a:t>
            </a:r>
            <a:r>
              <a:rPr lang="en-US" sz="2800" noProof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tích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80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280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474FB40-8863-498C-A735-BCB65219023B}"/>
              </a:ext>
            </a:extLst>
          </p:cNvPr>
          <p:cNvSpPr/>
          <p:nvPr/>
        </p:nvSpPr>
        <p:spPr>
          <a:xfrm>
            <a:off x="3255335" y="1278548"/>
            <a:ext cx="2231066" cy="9205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b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600" b="1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2D3DB7-DE9A-4280-AC3E-10DECAA1A404}"/>
              </a:ext>
            </a:extLst>
          </p:cNvPr>
          <p:cNvSpPr/>
          <p:nvPr/>
        </p:nvSpPr>
        <p:spPr>
          <a:xfrm>
            <a:off x="2169041" y="3078302"/>
            <a:ext cx="1674629" cy="1004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033E28-8414-4A54-923A-C9E4F07F6A22}"/>
              </a:ext>
            </a:extLst>
          </p:cNvPr>
          <p:cNvSpPr/>
          <p:nvPr/>
        </p:nvSpPr>
        <p:spPr>
          <a:xfrm>
            <a:off x="4966567" y="3078302"/>
            <a:ext cx="1674629" cy="10041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990C614-2F39-456F-8E7D-BADF19E87D43}"/>
              </a:ext>
            </a:extLst>
          </p:cNvPr>
          <p:cNvSpPr/>
          <p:nvPr/>
        </p:nvSpPr>
        <p:spPr>
          <a:xfrm rot="20340586">
            <a:off x="5333007" y="2225173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1B61F31-9772-4812-A28B-957B5D49788F}"/>
              </a:ext>
            </a:extLst>
          </p:cNvPr>
          <p:cNvSpPr/>
          <p:nvPr/>
        </p:nvSpPr>
        <p:spPr>
          <a:xfrm rot="1580898">
            <a:off x="3433281" y="2165016"/>
            <a:ext cx="49528" cy="813468"/>
          </a:xfrm>
          <a:prstGeom prst="down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6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 animBg="1"/>
    </p:bld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494B58"/>
      </a:dk1>
      <a:lt1>
        <a:srgbClr val="FFFFFF"/>
      </a:lt1>
      <a:dk2>
        <a:srgbClr val="7C7F91"/>
      </a:dk2>
      <a:lt2>
        <a:srgbClr val="DBE1E7"/>
      </a:lt2>
      <a:accent1>
        <a:srgbClr val="FBCDBE"/>
      </a:accent1>
      <a:accent2>
        <a:srgbClr val="FDDDAA"/>
      </a:accent2>
      <a:accent3>
        <a:srgbClr val="C9E4B4"/>
      </a:accent3>
      <a:accent4>
        <a:srgbClr val="ADDED4"/>
      </a:accent4>
      <a:accent5>
        <a:srgbClr val="B5D4E9"/>
      </a:accent5>
      <a:accent6>
        <a:srgbClr val="DBBDE5"/>
      </a:accent6>
      <a:hlink>
        <a:srgbClr val="7C7F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8352304294A4AB10341AFAEBB2CF9" ma:contentTypeVersion="2" ma:contentTypeDescription="Create a new document." ma:contentTypeScope="" ma:versionID="318928f467c5752355a1ce22a99fd846">
  <xsd:schema xmlns:xsd="http://www.w3.org/2001/XMLSchema" xmlns:xs="http://www.w3.org/2001/XMLSchema" xmlns:p="http://schemas.microsoft.com/office/2006/metadata/properties" xmlns:ns3="1cd9c487-ccbd-4aa2-9a38-d56f533665f1" targetNamespace="http://schemas.microsoft.com/office/2006/metadata/properties" ma:root="true" ma:fieldsID="d3a1157967552710a35910e060e02372" ns3:_="">
    <xsd:import namespace="1cd9c487-ccbd-4aa2-9a38-d56f533665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9c487-ccbd-4aa2-9a38-d56f53366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F7F18C-3BB6-4FE3-9238-68A255DD036C}">
  <ds:schemaRefs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1cd9c487-ccbd-4aa2-9a38-d56f533665f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04F0E97-6CAF-4F2E-BF10-A74D1CFFB0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025DE6-46C8-4D40-9131-B1A2BDCE5A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d9c487-ccbd-4aa2-9a38-d56f533665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415</Words>
  <Application>Microsoft Office PowerPoint</Application>
  <PresentationFormat>On-screen Show (16:9)</PresentationFormat>
  <Paragraphs>106</Paragraphs>
  <Slides>17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Arial</vt:lpstr>
      <vt:lpstr>Muli</vt:lpstr>
      <vt:lpstr>Amatic SC</vt:lpstr>
      <vt:lpstr>Quickly template</vt:lpstr>
      <vt:lpstr>PowerPoint Presentation</vt:lpstr>
      <vt:lpstr>Welcome to Shop4Girls</vt:lpstr>
      <vt:lpstr>Nội dung</vt:lpstr>
      <vt:lpstr>PowerPoint Presentation</vt:lpstr>
      <vt:lpstr>2. Usecase</vt:lpstr>
      <vt:lpstr>3. Cơ sở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7. Hướng dẫn sử dụng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TRINH KIM CHI</cp:lastModifiedBy>
  <cp:revision>32</cp:revision>
  <dcterms:modified xsi:type="dcterms:W3CDTF">2020-10-28T16:53:42Z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0x01010032E8352304294A4AB10341AFAEBB2CF9</vt:lpwstr>
  </property>
</Properties>
</file>